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17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1381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D5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0E3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2843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App para Toma de Pedidos en Restaurantes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8615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Eficiencia, rapidez y control al alcance de tu equipo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111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10" y="512873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04209"/>
            <a:ext cx="4894454" cy="1892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s-PE" dirty="0">
                <a:solidFill>
                  <a:srgbClr val="FFFF00"/>
                </a:solidFill>
              </a:rPr>
              <a:t>CASTRO LUNA, NICK GONZALO(100%)</a:t>
            </a:r>
            <a:br>
              <a:rPr lang="es-PE" dirty="0">
                <a:solidFill>
                  <a:srgbClr val="FFFF00"/>
                </a:solidFill>
              </a:rPr>
            </a:br>
            <a:r>
              <a:rPr lang="es-PE" i="1" dirty="0">
                <a:solidFill>
                  <a:srgbClr val="FFFF00"/>
                </a:solidFill>
              </a:rPr>
              <a:t>LÓPEZ OCHOA, JUAN MANUEL(100%)</a:t>
            </a:r>
            <a:br>
              <a:rPr lang="es-PE" i="1" dirty="0">
                <a:solidFill>
                  <a:srgbClr val="FFFF00"/>
                </a:solidFill>
              </a:rPr>
            </a:br>
            <a:r>
              <a:rPr lang="es-PE" i="1" dirty="0">
                <a:solidFill>
                  <a:srgbClr val="FFFF00"/>
                </a:solidFill>
              </a:rPr>
              <a:t>SALAS GONZALES, VICTOR MARTÍN(100%)</a:t>
            </a:r>
            <a:br>
              <a:rPr lang="es-PE" i="1" dirty="0">
                <a:solidFill>
                  <a:srgbClr val="FFFF00"/>
                </a:solidFill>
              </a:rPr>
            </a:br>
            <a:r>
              <a:rPr lang="es-PE" i="1" dirty="0">
                <a:solidFill>
                  <a:srgbClr val="FFFF00"/>
                </a:solidFill>
              </a:rPr>
              <a:t>VALDEZ CORNEJO, PEDRO JOSÉ LEANDRO (100% </a:t>
            </a:r>
            <a:endParaRPr lang="en-US" sz="22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3022"/>
            <a:ext cx="101369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Problema actual en los restaurantes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1962"/>
            <a:ext cx="4196358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448776"/>
            <a:ext cx="3437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Toma manual ineficiente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939195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Riesgo de retrasos y confusión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221962"/>
            <a:ext cx="4196358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448776"/>
            <a:ext cx="30952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Errores comunicación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Problemas entre cocina y mesero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221962"/>
            <a:ext cx="4196358" cy="1669852"/>
          </a:xfrm>
          <a:prstGeom prst="roundRect">
            <a:avLst>
              <a:gd name="adj" fmla="val 5705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448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Falta de control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939195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Dificultad para seguimiento en tiempo real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50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Nuestra solución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5" name="Text 2"/>
          <p:cNvSpPr/>
          <p:nvPr/>
        </p:nvSpPr>
        <p:spPr>
          <a:xfrm>
            <a:off x="7017306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Interfaz intuitiva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Adaptada a mozos y administradores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8" name="Text 5"/>
          <p:cNvSpPr/>
          <p:nvPr/>
        </p:nvSpPr>
        <p:spPr>
          <a:xfrm>
            <a:off x="10937319" y="33776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Acceso rápido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68103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Menús y pedidos organizados por mesa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0475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282D5E"/>
          </a:solidFill>
          <a:ln/>
        </p:spPr>
      </p:sp>
      <p:sp>
        <p:nvSpPr>
          <p:cNvPr id="11" name="Text 8"/>
          <p:cNvSpPr/>
          <p:nvPr/>
        </p:nvSpPr>
        <p:spPr>
          <a:xfrm>
            <a:off x="7017306" y="5125403"/>
            <a:ext cx="3112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Edición en tiempo real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6158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Modificaciones instantáneas sin errores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030" y="341233"/>
            <a:ext cx="2191703" cy="2513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Flujo de uso: Rol Mozo</a:t>
            </a:r>
            <a:endParaRPr lang="en-US" sz="1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30" y="753308"/>
            <a:ext cx="1482685" cy="33177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22110" y="5460398"/>
            <a:ext cx="1005245" cy="1256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24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Inicio Rápido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1438275" y="6389634"/>
            <a:ext cx="678406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10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Seleccionar mesa y acceder al menú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376792" y="2188396"/>
            <a:ext cx="4049382" cy="2179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66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Pedido Detallado</a:t>
            </a:r>
            <a:endParaRPr lang="en-US" sz="6600" dirty="0"/>
          </a:p>
        </p:txBody>
      </p:sp>
      <p:sp>
        <p:nvSpPr>
          <p:cNvPr id="7" name="Text 4"/>
          <p:cNvSpPr/>
          <p:nvPr/>
        </p:nvSpPr>
        <p:spPr>
          <a:xfrm>
            <a:off x="7420928" y="4447818"/>
            <a:ext cx="6784062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Agregar platos con cantidades fácilmente</a:t>
            </a:r>
            <a:endParaRPr lang="en-US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792" y="4656773"/>
            <a:ext cx="1407319" cy="31492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49003"/>
            <a:ext cx="75362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Gestión y edición de platos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Edición dinámica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31517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Modifica platos y precios al instante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Visualización clara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67606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Cantidades y costos visibles fácilmente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Adaptación real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03694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Actualización rápida según disponibilidad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6461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Interfaces visuales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27020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94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Acceso simple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84733"/>
            <a:ext cx="30480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Menús visibles y fáciles de usar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827020"/>
            <a:ext cx="3048119" cy="188380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4994315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Seguimiento en tiempo real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583906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Pedidos editados y actualizados al momento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827020"/>
            <a:ext cx="3048119" cy="188380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4994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Interacción rápida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548473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Optimización del flujo de trabajo del mozo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827020"/>
            <a:ext cx="3048119" cy="188380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4994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Control visual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5484733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Gestión centralizada y actualizaciones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4247"/>
            <a:ext cx="734187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Beneficios para el negocio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Reduce errores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Elimina fallos humanos en pedidos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200406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Mejora atención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200406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Rapidez y precisión en el servicio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607022" y="38200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Optimiza operación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07022" y="440114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Flujo más ágil y controlado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1013638" y="382000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Control administrativo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1013638" y="475547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Seguimiento fácil y seguimiento efectivo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12959"/>
            <a:ext cx="529423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EAEF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Conclusión y próximo paso</a:t>
            </a:r>
            <a:endParaRPr lang="en-US" sz="31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47217"/>
            <a:ext cx="7015996" cy="4069556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793790" y="579536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6" name="Text 2"/>
          <p:cNvSpPr/>
          <p:nvPr/>
        </p:nvSpPr>
        <p:spPr>
          <a:xfrm>
            <a:off x="1309687" y="5849898"/>
            <a:ext cx="2402919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Implementación sencilla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309687" y="6193155"/>
            <a:ext cx="31631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Capacitación rápida y soporte continuo</a:t>
            </a:r>
            <a:endParaRPr lang="en-US" sz="1250" dirty="0"/>
          </a:p>
        </p:txBody>
      </p:sp>
      <p:sp>
        <p:nvSpPr>
          <p:cNvPr id="8" name="Shape 4"/>
          <p:cNvSpPr/>
          <p:nvPr/>
        </p:nvSpPr>
        <p:spPr>
          <a:xfrm>
            <a:off x="4671179" y="5795367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9" name="Text 5"/>
          <p:cNvSpPr/>
          <p:nvPr/>
        </p:nvSpPr>
        <p:spPr>
          <a:xfrm>
            <a:off x="5187077" y="5849898"/>
            <a:ext cx="205442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Resultados medibles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5187077" y="6193155"/>
            <a:ext cx="316313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Incremento en eficiencia y satisfacción</a:t>
            </a:r>
            <a:endParaRPr lang="en-US" sz="1250" dirty="0"/>
          </a:p>
        </p:txBody>
      </p:sp>
      <p:sp>
        <p:nvSpPr>
          <p:cNvPr id="11" name="Shape 7"/>
          <p:cNvSpPr/>
          <p:nvPr/>
        </p:nvSpPr>
        <p:spPr>
          <a:xfrm>
            <a:off x="793790" y="6764774"/>
            <a:ext cx="357188" cy="357188"/>
          </a:xfrm>
          <a:prstGeom prst="roundRect">
            <a:avLst>
              <a:gd name="adj" fmla="val 18670"/>
            </a:avLst>
          </a:prstGeom>
          <a:solidFill>
            <a:srgbClr val="282D5E"/>
          </a:solidFill>
          <a:ln/>
        </p:spPr>
      </p:sp>
      <p:sp>
        <p:nvSpPr>
          <p:cNvPr id="12" name="Text 8"/>
          <p:cNvSpPr/>
          <p:nvPr/>
        </p:nvSpPr>
        <p:spPr>
          <a:xfrm>
            <a:off x="1309687" y="6819305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E5DCE6"/>
                </a:solidFill>
                <a:latin typeface="Bricolage Grotesque Extra Bold" pitchFamily="34" charset="0"/>
                <a:ea typeface="Bricolage Grotesque Extra Bold" pitchFamily="34" charset="-122"/>
                <a:cs typeface="Bricolage Grotesque Extra Bold" pitchFamily="34" charset="-120"/>
              </a:rPr>
              <a:t>Siguientes pasos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1309687" y="7162562"/>
            <a:ext cx="70405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E5DCE6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Prueba piloto y adaptación personalizada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249</Words>
  <Application>Microsoft Office PowerPoint</Application>
  <PresentationFormat>Personalizado</PresentationFormat>
  <Paragraphs>62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Bricolage Grotesque Extra Bold</vt:lpstr>
      <vt:lpstr>Calibri</vt:lpstr>
      <vt:lpstr>Montserrat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PC</cp:lastModifiedBy>
  <cp:revision>2</cp:revision>
  <dcterms:created xsi:type="dcterms:W3CDTF">2025-05-17T03:08:21Z</dcterms:created>
  <dcterms:modified xsi:type="dcterms:W3CDTF">2025-05-17T03:10:46Z</dcterms:modified>
</cp:coreProperties>
</file>